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34" r:id="rId3"/>
    <p:sldId id="335" r:id="rId4"/>
    <p:sldId id="336" r:id="rId5"/>
    <p:sldId id="337" r:id="rId6"/>
    <p:sldId id="338" r:id="rId7"/>
    <p:sldId id="339" r:id="rId8"/>
    <p:sldId id="340" r:id="rId9"/>
    <p:sldId id="343" r:id="rId10"/>
    <p:sldId id="341" r:id="rId11"/>
    <p:sldId id="344" r:id="rId12"/>
    <p:sldId id="350" r:id="rId13"/>
    <p:sldId id="345" r:id="rId14"/>
    <p:sldId id="349" r:id="rId15"/>
    <p:sldId id="347" r:id="rId16"/>
    <p:sldId id="348" r:id="rId17"/>
    <p:sldId id="351" r:id="rId18"/>
    <p:sldId id="352"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28"/>
    <p:restoredTop sz="88925"/>
  </p:normalViewPr>
  <p:slideViewPr>
    <p:cSldViewPr snapToGrid="0">
      <p:cViewPr varScale="1">
        <p:scale>
          <a:sx n="74" d="100"/>
          <a:sy n="74" d="100"/>
        </p:scale>
        <p:origin x="200" y="1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8/12/25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8/12/25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white dot in a black background&#10;&#10;AI-generated content may be incorrect.">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and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DB60E-FC8A-6C81-CA57-6F3B511BEE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380C45-D762-EF9D-B554-C270F1159F64}"/>
              </a:ext>
            </a:extLst>
          </p:cNvPr>
          <p:cNvSpPr>
            <a:spLocks noGrp="1"/>
          </p:cNvSpPr>
          <p:nvPr>
            <p:ph type="title"/>
          </p:nvPr>
        </p:nvSpPr>
        <p:spPr/>
        <p:txBody>
          <a:bodyPr/>
          <a:lstStyle/>
          <a:p>
            <a:r>
              <a:rPr lang="en-US" dirty="0"/>
              <a:t>Lets build a Not Gate</a:t>
            </a:r>
          </a:p>
        </p:txBody>
      </p:sp>
      <p:sp>
        <p:nvSpPr>
          <p:cNvPr id="5" name="Text Placeholder 4">
            <a:extLst>
              <a:ext uri="{FF2B5EF4-FFF2-40B4-BE49-F238E27FC236}">
                <a16:creationId xmlns:a16="http://schemas.microsoft.com/office/drawing/2014/main" id="{D2AFFC69-722B-D51E-B390-995E1888F7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398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438840"/>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sp>
        <p:nvSpPr>
          <p:cNvPr id="16" name="TextBox 15">
            <a:extLst>
              <a:ext uri="{FF2B5EF4-FFF2-40B4-BE49-F238E27FC236}">
                <a16:creationId xmlns:a16="http://schemas.microsoft.com/office/drawing/2014/main" id="{9236A9CE-C098-D924-5767-88E92A07B764}"/>
              </a:ext>
            </a:extLst>
          </p:cNvPr>
          <p:cNvSpPr txBox="1"/>
          <p:nvPr/>
        </p:nvSpPr>
        <p:spPr>
          <a:xfrm>
            <a:off x="9109495" y="1183284"/>
            <a:ext cx="2011762" cy="646331"/>
          </a:xfrm>
          <a:prstGeom prst="rect">
            <a:avLst/>
          </a:prstGeom>
          <a:noFill/>
        </p:spPr>
        <p:txBody>
          <a:bodyPr wrap="square" rtlCol="0">
            <a:spAutoFit/>
          </a:bodyPr>
          <a:lstStyle/>
          <a:p>
            <a:r>
              <a:rPr lang="en-US" dirty="0"/>
              <a:t>Need Picture of one of my boards</a:t>
            </a:r>
          </a:p>
        </p:txBody>
      </p:sp>
    </p:spTree>
    <p:extLst>
      <p:ext uri="{BB962C8B-B14F-4D97-AF65-F5344CB8AC3E}">
        <p14:creationId xmlns:p14="http://schemas.microsoft.com/office/powerpoint/2010/main" val="2362091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p:txBody>
          <a:bodyPr/>
          <a:lstStyle/>
          <a:p>
            <a:r>
              <a:rPr lang="en-US" dirty="0"/>
              <a:t>Lets play with digital logic</a:t>
            </a:r>
          </a:p>
        </p:txBody>
      </p:sp>
      <p:sp>
        <p:nvSpPr>
          <p:cNvPr id="5" name="Text Placeholder 4">
            <a:extLst>
              <a:ext uri="{FF2B5EF4-FFF2-40B4-BE49-F238E27FC236}">
                <a16:creationId xmlns:a16="http://schemas.microsoft.com/office/drawing/2014/main" id="{A33B20FC-C21A-3240-BC1C-6FAB56F7F5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2911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5641675" y="1027907"/>
            <a:ext cx="6152020" cy="4583254"/>
          </a:xfrm>
          <a:prstGeom prst="rect">
            <a:avLst/>
          </a:prstGeom>
        </p:spPr>
      </p:pic>
      <p:pic>
        <p:nvPicPr>
          <p:cNvPr id="6" name="Picture 5" descr="An Interr 4004 microprocessors chip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spTree>
    <p:extLst>
      <p:ext uri="{BB962C8B-B14F-4D97-AF65-F5344CB8AC3E}">
        <p14:creationId xmlns:p14="http://schemas.microsoft.com/office/powerpoint/2010/main" val="3364699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design VLSI Chips</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TotalTime>
  <Words>1082</Words>
  <Application>Microsoft Macintosh PowerPoint</Application>
  <PresentationFormat>Widescreen</PresentationFormat>
  <Paragraphs>172</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Lets build a Not Gate</vt:lpstr>
      <vt:lpstr>Scale Over Time</vt:lpstr>
      <vt:lpstr>Lets play with digital logic</vt:lpstr>
      <vt:lpstr>Very Large Scale Integration (VLSI)</vt:lpstr>
      <vt:lpstr>Growth of transistor count</vt:lpstr>
      <vt:lpstr>Lets design VLSI Chips</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46</cp:revision>
  <dcterms:created xsi:type="dcterms:W3CDTF">2023-02-25T13:30:24Z</dcterms:created>
  <dcterms:modified xsi:type="dcterms:W3CDTF">2025-08-13T12:27:58Z</dcterms:modified>
</cp:coreProperties>
</file>